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la Région Animal du Trainingland. Ce graphique permet d'observer les changements au fil du temps. Cependant, qu'en est-il si nous voulons comparer les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Région Animal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la Région Animal Region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les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